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75" r:id="rId4"/>
    <p:sldId id="271" r:id="rId5"/>
    <p:sldId id="276" r:id="rId6"/>
    <p:sldId id="274" r:id="rId7"/>
    <p:sldId id="2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00D661"/>
    <a:srgbClr val="007E39"/>
    <a:srgbClr val="3333FF"/>
    <a:srgbClr val="F8F8F8"/>
    <a:srgbClr val="FF3300"/>
    <a:srgbClr val="0033CC"/>
    <a:srgbClr val="FEC200"/>
    <a:srgbClr val="F45C2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61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.jpeg"/><Relationship Id="rId5" Type="http://schemas.openxmlformats.org/officeDocument/2006/relationships/image" Target="../media/image10.jpeg"/><Relationship Id="rId10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:\Users\jefaturaenfermeria\Desktop\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6199" y="701690"/>
            <a:ext cx="1441422" cy="14414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AutoShape 2" descr="Cómo transcribir una reunión de Zoom: es realmente fácil con la  transcripción automatizada | Son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5" name="4 CuadroTexto"/>
          <p:cNvSpPr txBox="1"/>
          <p:nvPr/>
        </p:nvSpPr>
        <p:spPr>
          <a:xfrm>
            <a:off x="2044460" y="414068"/>
            <a:ext cx="80139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sz="1000" dirty="0" smtClean="0"/>
          </a:p>
          <a:p>
            <a:pPr algn="ctr"/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UNION FEMENIL BAUTISTA </a:t>
            </a:r>
          </a:p>
          <a:p>
            <a:pPr algn="ctr"/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DE </a:t>
            </a:r>
          </a:p>
          <a:p>
            <a:pPr algn="ctr"/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AMÉRICA  LATINA – UFBAL           </a:t>
            </a:r>
            <a:endParaRPr lang="es-BO" sz="3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7E279B6-84AC-4FF4-B829-2A14C2E5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26" y="862642"/>
            <a:ext cx="1173192" cy="115593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24 Imagen" descr="C:\Users\jefaturaenfermeria\Desktop\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974" y="880412"/>
            <a:ext cx="863600" cy="974710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AMALIA\Downloads\WhatsApp Image 2021-02-28 at 18.47.09 (2)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72" y="2242866"/>
            <a:ext cx="4818807" cy="41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ALIA\Downloads\WhatsApp Image 2021-02-28 at 18.47.0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2208362"/>
            <a:ext cx="3153484" cy="37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ALIA\Downloads\WhatsApp Image 2021-02-28 at 18.47.09 (1)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1078" r="1280" b="9926"/>
          <a:stretch/>
        </p:blipFill>
        <p:spPr bwMode="auto">
          <a:xfrm>
            <a:off x="8255479" y="2208362"/>
            <a:ext cx="3856008" cy="32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C:\Users\jefaturaenfermeria\Desktop\fotonoticia_20181031001031_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8867"/>
            <a:ext cx="12192000" cy="491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Marcador de contenido" descr="C:\Users\jefaturaenfermeria\Desktop\fb9552d5-b552-45f3-99e1-69f2f2140ce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000" y="2218267"/>
            <a:ext cx="1964267" cy="2006600"/>
          </a:xfrm>
          <a:prstGeom prst="ellipse">
            <a:avLst/>
          </a:prstGeom>
          <a:ln w="63500" cap="rnd">
            <a:solidFill>
              <a:srgbClr val="F45C2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Imagen" descr="C:\Users\jefaturaenfermeria\Desktop\71bd8d52-b7b6-4fad-b467-f7194629a7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9864" y="1929825"/>
            <a:ext cx="2031769" cy="193264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5 Imagen" descr="C:\Users\jefaturaenfermeria\Desktop\3aa108ab-cd0c-4bc8-8ded-a1fed85d606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2769" y="4351869"/>
            <a:ext cx="1849098" cy="1824039"/>
          </a:xfrm>
          <a:prstGeom prst="ellipse">
            <a:avLst/>
          </a:prstGeom>
          <a:ln w="63500" cap="rnd">
            <a:solidFill>
              <a:srgbClr val="00D66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6 Imagen" descr="C:\Users\jefaturaenfermeria\Desktop\918dac92-e875-4f64-bbd4-10cdaa3c7a8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4267" y="1892303"/>
            <a:ext cx="1979660" cy="2007685"/>
          </a:xfrm>
          <a:prstGeom prst="ellipse">
            <a:avLst/>
          </a:prstGeom>
          <a:solidFill>
            <a:srgbClr val="7030A0"/>
          </a:solidFill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7 Imagen" descr="C:\Users\jefaturaenfermeria\Desktop\38b29020-ae28-4c30-8099-35740bfbf80d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864" y="4221652"/>
            <a:ext cx="1975780" cy="185959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Imagen" descr="C:\Users\jefaturaenfermeria\Desktop\a38e9d14-17b9-40d2-a6ff-676f4cd3316c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3500" y="4280918"/>
            <a:ext cx="1938866" cy="1879600"/>
          </a:xfrm>
          <a:prstGeom prst="ellipse">
            <a:avLst/>
          </a:prstGeom>
          <a:ln w="63500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9 Imagen" descr="C:\Users\jefaturaenfermeria\Desktop\2290904c-04dc-40d3-bcc6-a89f5760a555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41397" y="4364041"/>
            <a:ext cx="1794336" cy="181186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2688167" y="3731101"/>
            <a:ext cx="1286932" cy="553998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1000" b="1" dirty="0" smtClean="0">
                <a:solidFill>
                  <a:srgbClr val="00B0F0"/>
                </a:solidFill>
                <a:latin typeface="Aileron Black" pitchFamily="50" charset="0"/>
              </a:rPr>
              <a:t>CONTINENTE ASIA</a:t>
            </a:r>
          </a:p>
          <a:p>
            <a:pPr algn="ctr"/>
            <a:r>
              <a:rPr lang="es-BO" sz="1000" b="1" dirty="0" smtClean="0">
                <a:solidFill>
                  <a:srgbClr val="00B0F0"/>
                </a:solidFill>
                <a:latin typeface="Aileron Black" pitchFamily="50" charset="0"/>
              </a:rPr>
              <a:t>LUCIA DA COSTA</a:t>
            </a:r>
            <a:endParaRPr lang="es-BO" sz="1000" b="1" dirty="0">
              <a:solidFill>
                <a:srgbClr val="00B0F0"/>
              </a:solidFill>
              <a:latin typeface="Aileron Black" pitchFamily="50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016067" y="3605522"/>
            <a:ext cx="1561646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r>
              <a:rPr lang="es-BO" sz="1000" b="1" dirty="0" smtClean="0">
                <a:solidFill>
                  <a:schemeClr val="accent6">
                    <a:lumMod val="75000"/>
                  </a:schemeClr>
                </a:solidFill>
                <a:latin typeface="Aileron Black" pitchFamily="50" charset="0"/>
              </a:rPr>
              <a:t>CONTINENTE ÁFRICA</a:t>
            </a:r>
          </a:p>
          <a:p>
            <a:r>
              <a:rPr lang="es-BO" sz="1000" b="1" dirty="0" smtClean="0">
                <a:solidFill>
                  <a:schemeClr val="accent6">
                    <a:lumMod val="75000"/>
                  </a:schemeClr>
                </a:solidFill>
                <a:latin typeface="Aileron Black" pitchFamily="50" charset="0"/>
              </a:rPr>
              <a:t>ELIZABETH  ORTIZ</a:t>
            </a:r>
            <a:endParaRPr lang="es-BO" sz="1000" b="1" dirty="0">
              <a:solidFill>
                <a:schemeClr val="accent6">
                  <a:lumMod val="75000"/>
                </a:schemeClr>
              </a:solidFill>
              <a:latin typeface="Aileron Black" pitchFamily="50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28801" y="6311449"/>
            <a:ext cx="171873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BO" sz="1000" dirty="0" smtClean="0">
                <a:latin typeface="Bernard MT Condensed" pitchFamily="18" charset="0"/>
              </a:rPr>
              <a:t>CONTINENTE AMÉRICA LATINA</a:t>
            </a:r>
          </a:p>
          <a:p>
            <a:r>
              <a:rPr lang="es-BO" sz="1000" dirty="0" smtClean="0">
                <a:latin typeface="Bernard MT Condensed" pitchFamily="18" charset="0"/>
              </a:rPr>
              <a:t>ROXANA CAMACHO</a:t>
            </a:r>
            <a:endParaRPr lang="es-BO" sz="1000" dirty="0">
              <a:latin typeface="Bernard MT Condensed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147733" y="6158412"/>
            <a:ext cx="1329267" cy="40011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s-BO" sz="1000" dirty="0" smtClean="0">
                <a:solidFill>
                  <a:srgbClr val="0070C0"/>
                </a:solidFill>
                <a:latin typeface="Bernard MT Condensed" pitchFamily="18" charset="0"/>
              </a:rPr>
              <a:t>CONTINENTE EUROPA</a:t>
            </a:r>
          </a:p>
          <a:p>
            <a:r>
              <a:rPr lang="es-BO" sz="1000" dirty="0" err="1" smtClean="0">
                <a:solidFill>
                  <a:srgbClr val="0070C0"/>
                </a:solidFill>
                <a:latin typeface="Bernard MT Condensed" pitchFamily="18" charset="0"/>
              </a:rPr>
              <a:t>QUEEN</a:t>
            </a:r>
            <a:r>
              <a:rPr lang="es-BO" sz="1000" dirty="0" smtClean="0">
                <a:solidFill>
                  <a:srgbClr val="0070C0"/>
                </a:solidFill>
                <a:latin typeface="Bernard MT Condensed" pitchFamily="18" charset="0"/>
              </a:rPr>
              <a:t> ANDRADE</a:t>
            </a:r>
            <a:endParaRPr lang="es-BO" sz="10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48600" y="5960463"/>
            <a:ext cx="1202267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BO" sz="1000" dirty="0" smtClean="0">
                <a:solidFill>
                  <a:srgbClr val="F8F8F8"/>
                </a:solidFill>
                <a:latin typeface="Bernard MT Condensed" pitchFamily="18" charset="0"/>
              </a:rPr>
              <a:t>CONTINENTE CARIBE</a:t>
            </a:r>
          </a:p>
          <a:p>
            <a:r>
              <a:rPr lang="es-BO" sz="1000" dirty="0" smtClean="0">
                <a:solidFill>
                  <a:srgbClr val="F8F8F8"/>
                </a:solidFill>
                <a:latin typeface="Bernard MT Condensed" pitchFamily="18" charset="0"/>
              </a:rPr>
              <a:t>ISABEL </a:t>
            </a:r>
            <a:r>
              <a:rPr lang="es-BO" sz="1000" dirty="0" err="1" smtClean="0">
                <a:solidFill>
                  <a:srgbClr val="F8F8F8"/>
                </a:solidFill>
                <a:latin typeface="Bernard MT Condensed" pitchFamily="18" charset="0"/>
              </a:rPr>
              <a:t>GIANELLA</a:t>
            </a:r>
            <a:endParaRPr lang="es-BO" sz="1000" dirty="0">
              <a:solidFill>
                <a:srgbClr val="F8F8F8"/>
              </a:solidFill>
              <a:latin typeface="Bernard MT Condensed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573271" y="5828981"/>
            <a:ext cx="1634067" cy="40011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s-BO" sz="1000" dirty="0" smtClean="0">
                <a:solidFill>
                  <a:srgbClr val="FF3300"/>
                </a:solidFill>
                <a:latin typeface="Bernard MT Condensed" pitchFamily="18" charset="0"/>
              </a:rPr>
              <a:t>CONTINENTE PACÍFICO SUD</a:t>
            </a:r>
          </a:p>
          <a:p>
            <a:r>
              <a:rPr lang="es-BO" sz="1000" dirty="0" smtClean="0">
                <a:solidFill>
                  <a:srgbClr val="FF3300"/>
                </a:solidFill>
                <a:latin typeface="Bernard MT Condensed" pitchFamily="18" charset="0"/>
              </a:rPr>
              <a:t>MIRIAN PANNEMBECKER</a:t>
            </a:r>
            <a:endParaRPr lang="es-BO" sz="1000" dirty="0">
              <a:solidFill>
                <a:srgbClr val="FF3300"/>
              </a:solidFill>
              <a:latin typeface="Bernard MT Condensed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581955" y="3632200"/>
            <a:ext cx="1622245" cy="60016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1000" b="1" dirty="0" smtClean="0">
                <a:latin typeface="Bernard MT Condensed" pitchFamily="18" charset="0"/>
              </a:rPr>
              <a:t>    </a:t>
            </a:r>
            <a:r>
              <a:rPr lang="es-BO" sz="1100" b="1" dirty="0" smtClean="0">
                <a:solidFill>
                  <a:srgbClr val="FFC000"/>
                </a:solidFill>
                <a:latin typeface="Aileron Black" pitchFamily="50" charset="0"/>
              </a:rPr>
              <a:t>CONTINENTE NORTE AMÉRICA</a:t>
            </a:r>
          </a:p>
          <a:p>
            <a:pPr algn="ctr"/>
            <a:r>
              <a:rPr lang="es-BO" sz="1100" b="1" dirty="0" smtClean="0">
                <a:solidFill>
                  <a:srgbClr val="FFC000"/>
                </a:solidFill>
                <a:latin typeface="Aileron Black" pitchFamily="50" charset="0"/>
              </a:rPr>
              <a:t>         </a:t>
            </a:r>
            <a:r>
              <a:rPr lang="es-BO" sz="1100" b="1" dirty="0" err="1" smtClean="0">
                <a:solidFill>
                  <a:srgbClr val="FFC000"/>
                </a:solidFill>
                <a:latin typeface="Aileron Black" pitchFamily="50" charset="0"/>
              </a:rPr>
              <a:t>YACIRA</a:t>
            </a:r>
            <a:r>
              <a:rPr lang="es-BO" sz="1100" b="1" dirty="0" smtClean="0">
                <a:solidFill>
                  <a:srgbClr val="FFC000"/>
                </a:solidFill>
                <a:latin typeface="Aileron Black" pitchFamily="50" charset="0"/>
              </a:rPr>
              <a:t> CHÁVEZ</a:t>
            </a:r>
            <a:endParaRPr lang="es-BO" sz="1100" b="1" dirty="0">
              <a:solidFill>
                <a:srgbClr val="FFC000"/>
              </a:solidFill>
              <a:latin typeface="Aileron Black" pitchFamily="50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 flipH="1">
            <a:off x="2070338" y="507308"/>
            <a:ext cx="8341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b="1" dirty="0" smtClean="0">
                <a:solidFill>
                  <a:srgbClr val="FFFF00"/>
                </a:solidFill>
                <a:latin typeface="Bernard MT Condensed" pitchFamily="18" charset="0"/>
              </a:rPr>
              <a:t>EQUIPO DE LÍDERES DE CONTINENTES, </a:t>
            </a:r>
          </a:p>
          <a:p>
            <a:pPr algn="ctr"/>
            <a:r>
              <a:rPr lang="es-BO" sz="2800" b="1" dirty="0" smtClean="0">
                <a:solidFill>
                  <a:srgbClr val="FFFF00"/>
                </a:solidFill>
                <a:latin typeface="Bernard MT Condensed" pitchFamily="18" charset="0"/>
              </a:rPr>
              <a:t>AL </a:t>
            </a:r>
          </a:p>
          <a:p>
            <a:pPr algn="ctr"/>
            <a:r>
              <a:rPr lang="es-BO" sz="2800" b="1" dirty="0" smtClean="0">
                <a:solidFill>
                  <a:srgbClr val="FFFF00"/>
                </a:solidFill>
                <a:latin typeface="Bernard MT Condensed" pitchFamily="18" charset="0"/>
              </a:rPr>
              <a:t>SERVICIO DE DIOS, QUE COLABORARN A LA VICEPRESIDENTA </a:t>
            </a:r>
            <a:endParaRPr lang="es-BO" sz="2800" b="1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E7E279B6-84AC-4FF4-B829-2A14C2E5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56" y="862642"/>
            <a:ext cx="1173192" cy="115593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22 Imagen" descr="C:\Users\jefaturaenfermeria\Desktop\images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9574" y="728012"/>
            <a:ext cx="863600" cy="974710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163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4954" y="543464"/>
            <a:ext cx="8713665" cy="1500996"/>
          </a:xfrm>
        </p:spPr>
        <p:txBody>
          <a:bodyPr/>
          <a:lstStyle/>
          <a:p>
            <a:r>
              <a:rPr lang="es-BO" dirty="0" smtClean="0">
                <a:solidFill>
                  <a:srgbClr val="FFFF00"/>
                </a:solidFill>
                <a:latin typeface="Bernard MT Condensed" pitchFamily="18" charset="0"/>
              </a:rPr>
              <a:t>                      </a:t>
            </a:r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UNION FEMENIL BAUTISTA </a:t>
            </a:r>
            <a:b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                                         DE </a:t>
            </a:r>
            <a:b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                    AMÉRICA  LATINA – UFBAL            CURSOS</a:t>
            </a:r>
            <a:endParaRPr lang="es-BO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7E279B6-84AC-4FF4-B829-2A14C2E5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56" y="862642"/>
            <a:ext cx="1173192" cy="115593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5 Imagen" descr="C:\Users\jefaturaenfermeria\Desktop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574" y="728012"/>
            <a:ext cx="863600" cy="974710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AMALIA\Downloads\WhatsApp Image 2020-05-11 at 20.33.21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6" y="2165229"/>
            <a:ext cx="2754819" cy="443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ALIA\Downloads\WhatsApp Image 2020-07-22 at 17.23.1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2" y="2298233"/>
            <a:ext cx="4221192" cy="42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ALIA\Downloads\WhatsApp Image 2020-08-06 at 12.39.0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05" y="2191925"/>
            <a:ext cx="3439581" cy="42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abajo"/>
          <p:cNvSpPr/>
          <p:nvPr/>
        </p:nvSpPr>
        <p:spPr>
          <a:xfrm>
            <a:off x="9333005" y="1702722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CuadroTexto"/>
          <p:cNvSpPr txBox="1"/>
          <p:nvPr/>
        </p:nvSpPr>
        <p:spPr>
          <a:xfrm>
            <a:off x="9080038" y="6334759"/>
            <a:ext cx="2505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400" dirty="0" smtClean="0">
                <a:latin typeface="Bernard MT Condensed" pitchFamily="18" charset="0"/>
              </a:rPr>
              <a:t>MOTIVANDO A OFRENDAR</a:t>
            </a:r>
            <a:endParaRPr lang="es-BO" sz="1400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4954" y="736600"/>
            <a:ext cx="9182846" cy="944032"/>
          </a:xfrm>
        </p:spPr>
        <p:txBody>
          <a:bodyPr/>
          <a:lstStyle/>
          <a:p>
            <a:r>
              <a:rPr lang="es-BO" sz="3200" b="1" dirty="0" smtClean="0"/>
              <a:t>      PROYECTO…QUE FUE POSIBLE CON TU</a:t>
            </a:r>
            <a:br>
              <a:rPr lang="es-BO" sz="3200" b="1" dirty="0" smtClean="0"/>
            </a:br>
            <a:r>
              <a:rPr lang="es-BO" sz="3200" b="1" dirty="0" smtClean="0"/>
              <a:t>                        OFRENDA GENEROSA</a:t>
            </a:r>
            <a:endParaRPr lang="es-BO" sz="3200" b="1" dirty="0"/>
          </a:p>
        </p:txBody>
      </p:sp>
      <p:pic>
        <p:nvPicPr>
          <p:cNvPr id="5" name="4 Marcador de contenido" descr="C:\Users\jefaturaenfermeria\Desktop\6be55667-fe95-4d15-875e-cf9fedda94a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5735" y="2057399"/>
            <a:ext cx="6112932" cy="375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C:\Users\jefaturaenfermeria\Desktop\3abf1965-bc90-4864-b82a-ce51cc72231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33" y="2121580"/>
            <a:ext cx="2699428" cy="162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C:\Users\jefaturaenfermeria\Desktop\54cc68e6-9092-4e11-ada8-781dfc74a9f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4067" y="2121580"/>
            <a:ext cx="2684891" cy="367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C:\Users\jefaturaenfermeria\Desktop\8c374fa3-a6bc-4e49-a270-7549402a639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332" y="3749068"/>
            <a:ext cx="2699429" cy="211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381001" y="6104467"/>
            <a:ext cx="1134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dirty="0" smtClean="0">
                <a:latin typeface="Bernard MT Condensed" pitchFamily="18" charset="0"/>
              </a:rPr>
              <a:t>PROYECTO</a:t>
            </a:r>
            <a:r>
              <a:rPr lang="es-BO" sz="2400" dirty="0" smtClean="0">
                <a:latin typeface="Bernard MT Condensed" pitchFamily="18" charset="0"/>
              </a:rPr>
              <a:t> ...COCINANDO CON LAS REINAS               ALEGRANDO SU CORAZÓN”</a:t>
            </a:r>
            <a:endParaRPr lang="es-BO" sz="2400" dirty="0">
              <a:latin typeface="Bernard MT Condensed" pitchFamily="18" charset="0"/>
            </a:endParaRPr>
          </a:p>
        </p:txBody>
      </p:sp>
      <p:pic>
        <p:nvPicPr>
          <p:cNvPr id="11" name="10 Imagen" descr="C:\Users\jefaturaenfermeria\Desktop\7684734-bella-ilustración-de-una-corona-de-oro-de-reyes-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533" y="6070599"/>
            <a:ext cx="1008534" cy="4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" name="11 Imagen" descr="C:\Users\jefaturaenfermeria\Desktop\images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2533" y="5867400"/>
            <a:ext cx="885364" cy="81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12 Imagen" descr="C:\Users\jefaturaenfermeria\Desktop\images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430" y="581362"/>
            <a:ext cx="863600" cy="974710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7E279B6-84AC-4FF4-B829-2A14C2E5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56" y="862642"/>
            <a:ext cx="1173192" cy="115593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4954" y="560716"/>
            <a:ext cx="7212669" cy="1457865"/>
          </a:xfrm>
        </p:spPr>
        <p:txBody>
          <a:bodyPr/>
          <a:lstStyle/>
          <a:p>
            <a:r>
              <a:rPr lang="es-BO" dirty="0" smtClean="0">
                <a:solidFill>
                  <a:srgbClr val="FFFF00"/>
                </a:solidFill>
                <a:latin typeface="Bernard MT Condensed" pitchFamily="18" charset="0"/>
              </a:rPr>
              <a:t>                     UNION </a:t>
            </a:r>
            <a:r>
              <a:rPr lang="es-BO" dirty="0">
                <a:solidFill>
                  <a:srgbClr val="FFFF00"/>
                </a:solidFill>
                <a:latin typeface="Bernard MT Condensed" pitchFamily="18" charset="0"/>
              </a:rPr>
              <a:t>FEMENIL BAUTISTA </a:t>
            </a:r>
            <a:br>
              <a:rPr lang="es-BO" dirty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s-BO" dirty="0" smtClean="0">
                <a:solidFill>
                  <a:srgbClr val="FFFF00"/>
                </a:solidFill>
                <a:latin typeface="Bernard MT Condensed" pitchFamily="18" charset="0"/>
              </a:rPr>
              <a:t>                                        DE </a:t>
            </a:r>
            <a:r>
              <a:rPr lang="es-BO" dirty="0">
                <a:solidFill>
                  <a:srgbClr val="FFFF00"/>
                </a:solidFill>
                <a:latin typeface="Bernard MT Condensed" pitchFamily="18" charset="0"/>
              </a:rPr>
              <a:t/>
            </a:r>
            <a:br>
              <a:rPr lang="es-BO" dirty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s-BO" dirty="0" smtClean="0">
                <a:solidFill>
                  <a:srgbClr val="FFFF00"/>
                </a:solidFill>
                <a:latin typeface="Bernard MT Condensed" pitchFamily="18" charset="0"/>
              </a:rPr>
              <a:t>                      AMÉRICA  </a:t>
            </a:r>
            <a:r>
              <a:rPr lang="es-BO" dirty="0">
                <a:solidFill>
                  <a:srgbClr val="FFFF00"/>
                </a:solidFill>
                <a:latin typeface="Bernard MT Condensed" pitchFamily="18" charset="0"/>
              </a:rPr>
              <a:t>LATINA – UFBAL </a:t>
            </a:r>
            <a:endParaRPr lang="es-BO" dirty="0"/>
          </a:p>
        </p:txBody>
      </p:sp>
      <p:pic>
        <p:nvPicPr>
          <p:cNvPr id="3074" name="Picture 2" descr="C:\Users\AMALIA\Downloads\WhatsApp Image 2021-02-28 at 19.17.03 (1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624"/>
            <a:ext cx="3370659" cy="38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MALIA\Downloads\WhatsApp Image 2021-02-28 at 19.17.03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07" y="2236398"/>
            <a:ext cx="4423434" cy="36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MALIA\Downloads\WhatsApp Image 2021-02-28 at 19.17.0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95" y="2229928"/>
            <a:ext cx="4297872" cy="361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7E279B6-84AC-4FF4-B829-2A14C2E5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556" y="862642"/>
            <a:ext cx="1173192" cy="115593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7 Imagen" descr="C:\Users\jefaturaenfermeria\Desktop\images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430" y="581362"/>
            <a:ext cx="863600" cy="974710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0" y="5861096"/>
            <a:ext cx="194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ACTIVIDADES:</a:t>
            </a:r>
            <a:endParaRPr lang="es-BO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8415" y="5891874"/>
            <a:ext cx="905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MUJERES TRABAJADORAS EN FABRICA DE CASTAÑA, EN GUAYARAMERIN, DANDO DESAYUNO Y ALMUERZO «POR EL DIA INTERNACIONAL DE LA MUJER»</a:t>
            </a:r>
            <a:endParaRPr lang="es-BO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C:\Users\jefaturaenfermeria\Desktop\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6199" y="701690"/>
            <a:ext cx="1441422" cy="144142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AutoShape 2" descr="Cómo transcribir una reunión de Zoom: es realmente fácil con la  transcripción automatizada | Son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5" name="4 CuadroTexto"/>
          <p:cNvSpPr txBox="1"/>
          <p:nvPr/>
        </p:nvSpPr>
        <p:spPr>
          <a:xfrm>
            <a:off x="999195" y="295032"/>
            <a:ext cx="90592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sz="1000" dirty="0" smtClean="0"/>
          </a:p>
          <a:p>
            <a:pPr algn="ctr"/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UNION FEMENIL BAUTISTA </a:t>
            </a:r>
          </a:p>
          <a:p>
            <a:pPr algn="ctr"/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DE </a:t>
            </a:r>
          </a:p>
          <a:p>
            <a:pPr algn="ctr"/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AMÉRICA  LATINA – UFBAL           </a:t>
            </a:r>
            <a:endParaRPr lang="es-BO" sz="3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7E279B6-84AC-4FF4-B829-2A14C2E5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26" y="862642"/>
            <a:ext cx="1173192" cy="115593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5292"/>
              </p:ext>
            </p:extLst>
          </p:nvPr>
        </p:nvGraphicFramePr>
        <p:xfrm>
          <a:off x="460375" y="2251495"/>
          <a:ext cx="11288801" cy="3578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146"/>
                <a:gridCol w="8574655"/>
              </a:tblGrid>
              <a:tr h="609563">
                <a:tc>
                  <a:txBody>
                    <a:bodyPr/>
                    <a:lstStyle/>
                    <a:p>
                      <a:pPr algn="ctr"/>
                      <a:r>
                        <a:rPr lang="es-BO" sz="2400" dirty="0" smtClean="0"/>
                        <a:t>F E C H A </a:t>
                      </a:r>
                      <a:endParaRPr lang="es-BO" sz="2400" dirty="0"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dirty="0" smtClean="0"/>
                        <a:t> </a:t>
                      </a:r>
                      <a:r>
                        <a:rPr lang="es-BO" sz="2400" dirty="0" smtClean="0"/>
                        <a:t>A C T  I V I D A D E S     2 0 2 0 1</a:t>
                      </a:r>
                      <a:endParaRPr lang="es-BO" sz="2400" b="1" dirty="0"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779289"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09-10/04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JORNADAS</a:t>
                      </a:r>
                      <a:r>
                        <a:rPr lang="es-BO" sz="2200" baseline="0" dirty="0" smtClean="0">
                          <a:latin typeface="Bernard MT Condensed" pitchFamily="18" charset="0"/>
                        </a:rPr>
                        <a:t> --</a:t>
                      </a:r>
                      <a:r>
                        <a:rPr lang="es-BO" sz="2200" dirty="0" smtClean="0">
                          <a:latin typeface="Bernard MT Condensed" pitchFamily="18" charset="0"/>
                        </a:rPr>
                        <a:t>SANTA CRUZ,</a:t>
                      </a:r>
                    </a:p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PREPARANDO MUJERES LIDERES QUE IMPACTARAN GENEREACIONES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422156"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15/05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REUNIÓN SEÑORITAS CONECTADAS EN ORACIÓN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433995"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24/07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CONFERENCIA—PROPÓSITO DE LA AMISTAD EN LA MUJER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421986"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13-</a:t>
                      </a:r>
                      <a:r>
                        <a:rPr lang="es-BO" sz="2200" baseline="0" dirty="0" smtClean="0">
                          <a:latin typeface="Bernard MT Condensed" pitchFamily="18" charset="0"/>
                        </a:rPr>
                        <a:t> </a:t>
                      </a:r>
                      <a:r>
                        <a:rPr lang="es-BO" sz="2200" dirty="0" smtClean="0">
                          <a:latin typeface="Bernard MT Condensed" pitchFamily="18" charset="0"/>
                        </a:rPr>
                        <a:t>14/08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JORNADAS DE LIDERAZGO</a:t>
                      </a:r>
                      <a:r>
                        <a:rPr lang="es-BO" sz="2200" baseline="0" dirty="0" smtClean="0">
                          <a:latin typeface="Bernard MT Condensed" pitchFamily="18" charset="0"/>
                        </a:rPr>
                        <a:t> CRISTIANO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426214"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16/10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III FERIA -----MUJERES</a:t>
                      </a:r>
                      <a:r>
                        <a:rPr lang="es-BO" sz="2200" baseline="0" dirty="0" smtClean="0">
                          <a:latin typeface="Bernard MT Condensed" pitchFamily="18" charset="0"/>
                        </a:rPr>
                        <a:t> CRISTIANAS EMPRENDEDORAS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475130"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06/11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sz="2200" dirty="0" smtClean="0">
                          <a:latin typeface="Bernard MT Condensed" pitchFamily="18" charset="0"/>
                        </a:rPr>
                        <a:t>CULTO DIA MUNDIAL DE ORACIÓN</a:t>
                      </a:r>
                      <a:endParaRPr lang="es-BO" sz="2200" b="1" dirty="0">
                        <a:latin typeface="Bernard MT Condense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7 Imagen" descr="C:\Users\jefaturaenfermeria\Desktop\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574" y="728012"/>
            <a:ext cx="863600" cy="974710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86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8030" y="526211"/>
            <a:ext cx="7712015" cy="1397479"/>
          </a:xfrm>
        </p:spPr>
        <p:txBody>
          <a:bodyPr/>
          <a:lstStyle/>
          <a:p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          UNION </a:t>
            </a:r>
            <a:r>
              <a:rPr lang="es-BO" sz="3200" dirty="0">
                <a:solidFill>
                  <a:srgbClr val="FFFF00"/>
                </a:solidFill>
                <a:latin typeface="Bernard MT Condensed" pitchFamily="18" charset="0"/>
              </a:rPr>
              <a:t>FEMENIL BAUTISTA </a:t>
            </a:r>
            <a:br>
              <a:rPr lang="es-BO" sz="3200" dirty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                          DE </a:t>
            </a:r>
            <a:r>
              <a:rPr lang="es-BO" sz="3200" dirty="0">
                <a:solidFill>
                  <a:srgbClr val="FFFF00"/>
                </a:solidFill>
                <a:latin typeface="Bernard MT Condensed" pitchFamily="18" charset="0"/>
              </a:rPr>
              <a:t/>
            </a:r>
            <a:br>
              <a:rPr lang="es-BO" sz="3200" dirty="0">
                <a:solidFill>
                  <a:srgbClr val="FFFF00"/>
                </a:solidFill>
                <a:latin typeface="Bernard MT Condensed" pitchFamily="18" charset="0"/>
              </a:rPr>
            </a:br>
            <a:r>
              <a:rPr lang="es-BO" sz="3200" dirty="0" smtClean="0">
                <a:solidFill>
                  <a:srgbClr val="FFFF00"/>
                </a:solidFill>
                <a:latin typeface="Bernard MT Condensed" pitchFamily="18" charset="0"/>
              </a:rPr>
              <a:t>            AMÉRICA  </a:t>
            </a:r>
            <a:r>
              <a:rPr lang="es-BO" sz="3200" dirty="0">
                <a:solidFill>
                  <a:srgbClr val="FFFF00"/>
                </a:solidFill>
                <a:latin typeface="Bernard MT Condensed" pitchFamily="18" charset="0"/>
              </a:rPr>
              <a:t>LATINA – UFBAL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396" y="2292949"/>
            <a:ext cx="11921706" cy="44184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s-BO" sz="2000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PROYECTO</a:t>
            </a:r>
            <a:r>
              <a:rPr lang="es-BO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 ...COCINANDO CON LAS REINAS               </a:t>
            </a:r>
            <a:r>
              <a:rPr lang="es-BO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     ALEGRANDO </a:t>
            </a:r>
            <a:r>
              <a:rPr lang="es-BO" b="1" cap="all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SU CORAZÓN</a:t>
            </a:r>
            <a:r>
              <a:rPr lang="es-BO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ernard MT Condensed" pitchFamily="18" charset="0"/>
              </a:rPr>
              <a:t>”</a:t>
            </a:r>
          </a:p>
          <a:p>
            <a:pPr marL="0" indent="0">
              <a:buNone/>
            </a:pPr>
            <a:endParaRPr lang="es-BO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7E279B6-84AC-4FF4-B829-2A14C2E5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26" y="862642"/>
            <a:ext cx="1173192" cy="115593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4 Imagen" descr="C:\Users\jefaturaenfermeria\Desktop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574" y="728012"/>
            <a:ext cx="863600" cy="974710"/>
          </a:xfrm>
          <a:prstGeom prst="ellipse">
            <a:avLst/>
          </a:prstGeom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5 Imagen" descr="C:\Users\jefaturaenfermeria\Desktop\7684734-bella-ilustración-de-una-corona-de-oro-de-reyes-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1173" y="2276626"/>
            <a:ext cx="1008534" cy="4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6 Imagen" descr="C:\Users\jefaturaenfermeria\Desktop\image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3183" y="2188711"/>
            <a:ext cx="885364" cy="81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8" name="7 CuadroTexto"/>
          <p:cNvSpPr txBox="1"/>
          <p:nvPr/>
        </p:nvSpPr>
        <p:spPr>
          <a:xfrm>
            <a:off x="396814" y="2889849"/>
            <a:ext cx="1131785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rnard MT Condensed" pitchFamily="18" charset="0"/>
              </a:rPr>
              <a:t>ACTIVIDADES 2021</a:t>
            </a:r>
          </a:p>
          <a:p>
            <a:endParaRPr lang="es-BO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s-BO" sz="2000" b="1" dirty="0" smtClean="0">
                <a:solidFill>
                  <a:srgbClr val="FF0000"/>
                </a:solidFill>
              </a:rPr>
              <a:t>20 MARZO A BRIL-- </a:t>
            </a:r>
            <a:r>
              <a:rPr lang="es-BO" sz="2000" b="1" dirty="0"/>
              <a:t>DIRIGIDO A NIÑAS </a:t>
            </a:r>
            <a:r>
              <a:rPr lang="es-BO" sz="2000" b="1" dirty="0">
                <a:solidFill>
                  <a:schemeClr val="accent6">
                    <a:lumMod val="75000"/>
                  </a:schemeClr>
                </a:solidFill>
              </a:rPr>
              <a:t>8 A 12 </a:t>
            </a:r>
            <a:r>
              <a:rPr lang="es-BO" sz="2000" b="1" dirty="0" smtClean="0">
                <a:solidFill>
                  <a:schemeClr val="accent6">
                    <a:lumMod val="75000"/>
                  </a:schemeClr>
                </a:solidFill>
              </a:rPr>
              <a:t>AÑOS</a:t>
            </a:r>
          </a:p>
          <a:p>
            <a:r>
              <a:rPr lang="es-BO" sz="2000" b="1" dirty="0" smtClean="0"/>
              <a:t>                                 REPOSTERÍA BÁSICA …MAESTRAS DE LA IGLESIA BAUTISTA VIDA NUEVA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BO" sz="2000" b="1" dirty="0" smtClean="0"/>
              <a:t>ENSEÑANZA ESPIRITUAL: POR EL EQUIPO DE LA UFBAL (REINA ESTHER Y EVANGELISMO)</a:t>
            </a:r>
          </a:p>
          <a:p>
            <a:endParaRPr lang="es-BO" sz="2000" b="1" dirty="0" smtClean="0"/>
          </a:p>
          <a:p>
            <a:r>
              <a:rPr lang="es-BO" sz="2000" b="1" dirty="0" smtClean="0">
                <a:solidFill>
                  <a:srgbClr val="FF0000"/>
                </a:solidFill>
              </a:rPr>
              <a:t>JUNIO A JULIO----</a:t>
            </a:r>
            <a:r>
              <a:rPr lang="es-BO" sz="2000" b="1" dirty="0" smtClean="0"/>
              <a:t>DIRIGIDO A ADOLESCENTES DE </a:t>
            </a:r>
            <a:r>
              <a:rPr lang="es-BO" sz="2000" b="1" dirty="0" smtClean="0">
                <a:solidFill>
                  <a:schemeClr val="accent6">
                    <a:lumMod val="75000"/>
                  </a:schemeClr>
                </a:solidFill>
              </a:rPr>
              <a:t>13 A 16 AÑOS</a:t>
            </a:r>
          </a:p>
          <a:p>
            <a:r>
              <a:rPr lang="es-BO" sz="2000" b="1" dirty="0" smtClean="0"/>
              <a:t>                              MAESTRAS </a:t>
            </a:r>
            <a:r>
              <a:rPr lang="es-BO" sz="2000" b="1" dirty="0"/>
              <a:t>DE LA IGLESIA BAUTISTA </a:t>
            </a:r>
            <a:r>
              <a:rPr lang="es-BO" sz="2000" b="1" dirty="0" err="1"/>
              <a:t>BAUTISTA</a:t>
            </a:r>
            <a:r>
              <a:rPr lang="es-BO" sz="2000" b="1" dirty="0"/>
              <a:t> VIDA </a:t>
            </a:r>
            <a:r>
              <a:rPr lang="es-BO" sz="2000" b="1" dirty="0" smtClean="0"/>
              <a:t>NUEVA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BO" sz="2000" b="1" dirty="0" smtClean="0"/>
              <a:t>ENSEÑANZA ESPIRITUAL: </a:t>
            </a:r>
            <a:r>
              <a:rPr lang="es-BO" sz="2000" b="1" dirty="0"/>
              <a:t>POR EL EQUIPO DE LA UFBAL </a:t>
            </a:r>
            <a:r>
              <a:rPr lang="es-BO" sz="2000" b="1" dirty="0" smtClean="0"/>
              <a:t>(CHICAS SABIAS EN UN MUNDO </a:t>
            </a:r>
          </a:p>
          <a:p>
            <a:r>
              <a:rPr lang="es-BO" sz="2000" b="1" dirty="0"/>
              <a:t> </a:t>
            </a:r>
            <a:r>
              <a:rPr lang="es-BO" sz="2000" b="1" dirty="0" smtClean="0"/>
              <a:t>                                                                                                                     SALVAJE «LIBRO»</a:t>
            </a:r>
          </a:p>
          <a:p>
            <a:r>
              <a:rPr lang="es-BO" sz="2000" b="1" dirty="0"/>
              <a:t> </a:t>
            </a:r>
            <a:r>
              <a:rPr lang="es-BO" sz="2000" b="1" dirty="0" smtClean="0"/>
              <a:t>     </a:t>
            </a:r>
            <a:endParaRPr lang="es-BO" sz="2000" b="1" dirty="0"/>
          </a:p>
        </p:txBody>
      </p:sp>
    </p:spTree>
    <p:extLst>
      <p:ext uri="{BB962C8B-B14F-4D97-AF65-F5344CB8AC3E}">
        <p14:creationId xmlns:p14="http://schemas.microsoft.com/office/powerpoint/2010/main" val="11231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{EECF95AD-2D96-4DC6-8AF3-49488DC98FB2}tf02900722</Template>
  <TotalTime>1246</TotalTime>
  <Words>282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Aileron Black</vt:lpstr>
      <vt:lpstr>Arial</vt:lpstr>
      <vt:lpstr>Bernard MT Condensed</vt:lpstr>
      <vt:lpstr>Century Gothic</vt:lpstr>
      <vt:lpstr>Courier New</vt:lpstr>
      <vt:lpstr>Wingdings 3</vt:lpstr>
      <vt:lpstr>Sala de reuniones Ion</vt:lpstr>
      <vt:lpstr>Apresentação do PowerPoint</vt:lpstr>
      <vt:lpstr>Apresentação do PowerPoint</vt:lpstr>
      <vt:lpstr>                      UNION FEMENIL BAUTISTA                                           DE                      AMÉRICA  LATINA – UFBAL            CURSOS</vt:lpstr>
      <vt:lpstr>      PROYECTO…QUE FUE POSIBLE CON TU                         OFRENDA GENEROSA</vt:lpstr>
      <vt:lpstr>                     UNION FEMENIL BAUTISTA                                          DE                        AMÉRICA  LATINA – UFBAL </vt:lpstr>
      <vt:lpstr>Apresentação do PowerPoint</vt:lpstr>
      <vt:lpstr>          UNION FEMENIL BAUTISTA                            DE              AMÉRICA  LATINA – UFBAL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FINANCIERO UFBAL 2019/2020</dc:title>
  <dc:creator>Usuario</dc:creator>
  <cp:lastModifiedBy>Aildes Pereira</cp:lastModifiedBy>
  <cp:revision>82</cp:revision>
  <dcterms:created xsi:type="dcterms:W3CDTF">2020-10-03T17:01:08Z</dcterms:created>
  <dcterms:modified xsi:type="dcterms:W3CDTF">2021-06-02T19:23:19Z</dcterms:modified>
</cp:coreProperties>
</file>